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EB1"/>
    <a:srgbClr val="F1C60D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6227-3AF1-4760-B7EF-D40F28483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CAC88-A20B-474F-AFF1-8E648F6CF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9A77E-5639-40A8-BBD7-78DF080A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9261-37D2-4F2E-A2D3-18CF8478B0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4781B-E76A-453A-BBB5-B7CF6D4E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DC245-4F15-441A-86A8-28B3CF0C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3BCA-DD1F-4148-B6F9-11C96DD2B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73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B622-DBA4-439B-B184-1432CF64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C9B58-92DD-48BB-8C2D-51A4A65D1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8D18F-7715-4761-A9C7-67CF6507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9261-37D2-4F2E-A2D3-18CF8478B0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B3A9D-7026-447F-8C2B-062F5987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F59E4-07FC-43FF-B0A6-797ADC18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3BCA-DD1F-4148-B6F9-11C96DD2B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6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8B770B-FB8D-41E7-B35E-962F0BC72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0D4C43-20A7-4679-87E5-6B033049B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677E8-E854-49ED-9F65-27710AD1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9261-37D2-4F2E-A2D3-18CF8478B0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0741D-1D4F-4C49-91DF-D45965DA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EBDE0-0EE2-4385-8D16-9ABE6C37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3BCA-DD1F-4148-B6F9-11C96DD2B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12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3751B-5C4A-4898-B130-099D57A5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D9BBB-2121-44DA-B92D-51C984ED3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FF4C9-BF5B-425C-AFAF-BFD6D1C1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9261-37D2-4F2E-A2D3-18CF8478B0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7623D-F71A-43B1-8892-E5C58BBC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0ABBE-9BB3-458A-9D61-77413401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3BCA-DD1F-4148-B6F9-11C96DD2B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1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E844-C9C9-4797-8707-D18CAF8F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4A862-6486-487C-892A-65621DC3B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B83D5-1125-4771-8892-C29C549E0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9261-37D2-4F2E-A2D3-18CF8478B0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44C55-95C0-4F67-8323-003EC66B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26FA7-5CC2-4ADC-8DEB-424D908B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3BCA-DD1F-4148-B6F9-11C96DD2B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78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9714-B393-4A57-A527-A0C5B1F5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C34BB-AEF5-48AA-8D89-4617FE7E2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CF810-5672-4731-8E84-D8B2A093A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035C2-82E4-4AF2-B01B-AF0DA3029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9261-37D2-4F2E-A2D3-18CF8478B0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CE2D3-D5AB-4746-A594-99A29461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BE9F6-C807-4D3F-83AA-D9243C30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3BCA-DD1F-4148-B6F9-11C96DD2B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6BC9-13D1-4494-90C3-F3151BB4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559FF-E5E3-4BBE-B3D7-B64F19C7E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98F45-7A69-49A2-80F1-2A22E6E04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57FCE-9DC2-4624-BAAF-534A515DF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DB5DE-A7E3-4DB2-95BE-50B579B5E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0A1188-5648-400C-9DA0-DF7931E9D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9261-37D2-4F2E-A2D3-18CF8478B0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FF724-0001-4E0D-9854-5E182252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DC9B4-3C7C-449D-B8E9-3B4C49FC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3BCA-DD1F-4148-B6F9-11C96DD2B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4AC5-E401-47EF-B4B3-6E9C8097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A30F5-E93B-45E3-BB47-6572423D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9261-37D2-4F2E-A2D3-18CF8478B0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D70C6-540B-4E26-9059-A8A79085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1D8BF-A221-40D2-9084-1B18D058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3BCA-DD1F-4148-B6F9-11C96DD2B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6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E410A-70B4-4E43-A959-EEF194E4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9261-37D2-4F2E-A2D3-18CF8478B0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A364B-0A16-4CD5-90EE-01ED7AD5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E5125-8B4A-46CA-BD71-1C9C2482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3BCA-DD1F-4148-B6F9-11C96DD2B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5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E774-933C-405D-9AA3-D09D80CA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A747F-C87B-4261-BF6B-02349389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09DE8-48DC-48DF-983B-C11716472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A2C41-EB64-43EA-8598-587555D8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9261-37D2-4F2E-A2D3-18CF8478B0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14225-73E3-48A4-BEF4-FC6817FB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90BC8-B780-439B-9599-42264EF1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3BCA-DD1F-4148-B6F9-11C96DD2B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1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AF37-88C8-4E96-A852-80624F98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5CFF4-5F0A-4F83-B5CE-1186FEE57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AC30B-0FF1-4685-967A-B10EE4268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35DE3-04CD-4585-A550-EACC90BA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9261-37D2-4F2E-A2D3-18CF8478B0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1C3BF-1C6D-404A-8D66-F7738FD8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57BD0-4476-4AB7-B210-DFCEBD18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3BCA-DD1F-4148-B6F9-11C96DD2B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16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F937B-A19D-4369-87E2-9FF84E42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1171A-7556-4E45-8425-8F9619721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E343F-3EFB-431F-A580-E6670EE53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B9261-37D2-4F2E-A2D3-18CF8478B0E7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5E159-B8E2-4B8B-B704-FB9B446D8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9E58A-5630-4260-9424-9697770AD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83BCA-DD1F-4148-B6F9-11C96DD2B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4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>
            <a:alphaModFix amt="5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F81C974-C7C7-4C5E-9F3A-6C57D98F5A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9" t="8271" r="9003" b="-422"/>
          <a:stretch/>
        </p:blipFill>
        <p:spPr>
          <a:xfrm rot="5400000">
            <a:off x="147637" y="3213637"/>
            <a:ext cx="2163153" cy="2012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A5FF30-8278-493F-A5BA-16AEE938DD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7" t="2805"/>
          <a:stretch/>
        </p:blipFill>
        <p:spPr>
          <a:xfrm rot="6131073">
            <a:off x="7152706" y="4610491"/>
            <a:ext cx="2281264" cy="18703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C1402C-8068-4048-8545-EFE123CB32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8" t="22449" r="17069" b="4340"/>
          <a:stretch/>
        </p:blipFill>
        <p:spPr>
          <a:xfrm rot="5055711">
            <a:off x="1715165" y="475639"/>
            <a:ext cx="2836614" cy="24278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CF965F-B816-4877-9798-98CAE54D574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t="-1478" r="28499" b="-1"/>
          <a:stretch/>
        </p:blipFill>
        <p:spPr bwMode="auto">
          <a:xfrm rot="5400000">
            <a:off x="8428834" y="2934349"/>
            <a:ext cx="2017062" cy="2115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3FB0B5-E426-47D8-93AF-003A1ED7FA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5" t="-3230" r="35015" b="1840"/>
          <a:stretch/>
        </p:blipFill>
        <p:spPr>
          <a:xfrm rot="5400000">
            <a:off x="5561618" y="233404"/>
            <a:ext cx="1441705" cy="26612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A00B21-435D-4F8A-9A3E-9DE4A74560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9459">
            <a:off x="2816014" y="3827385"/>
            <a:ext cx="3172837" cy="2379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116388-1BEB-414A-8475-40B132020F5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56" y="24447"/>
            <a:ext cx="957344" cy="8613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48FFAC-8CFD-4099-9E50-23ED1BD8416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47"/>
            <a:ext cx="1284209" cy="80581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EFE98-69BF-47D2-9585-7C957AA5542D}"/>
              </a:ext>
            </a:extLst>
          </p:cNvPr>
          <p:cNvSpPr txBox="1"/>
          <p:nvPr/>
        </p:nvSpPr>
        <p:spPr>
          <a:xfrm rot="1013501">
            <a:off x="9940054" y="948495"/>
            <a:ext cx="1877565" cy="230832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D4D4D"/>
                </a:solidFill>
                <a:latin typeface="Stencil" panose="040409050D0802020404" pitchFamily="82" charset="0"/>
              </a:rPr>
              <a:t>We are hooked and engaged in our learning because the topic is interesting and fun!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A52AA4-D11B-4A38-A1B3-7633C56F213C}"/>
              </a:ext>
            </a:extLst>
          </p:cNvPr>
          <p:cNvSpPr txBox="1"/>
          <p:nvPr/>
        </p:nvSpPr>
        <p:spPr>
          <a:xfrm rot="20904412">
            <a:off x="242239" y="1225493"/>
            <a:ext cx="1973950" cy="175432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D4D4D"/>
                </a:solidFill>
                <a:latin typeface="Stencil" panose="040409050D0802020404" pitchFamily="82" charset="0"/>
              </a:rPr>
              <a:t>We are  curious because we investigate and explore new things!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B7A26C-41CB-4AFB-9657-7105275C9D42}"/>
              </a:ext>
            </a:extLst>
          </p:cNvPr>
          <p:cNvSpPr txBox="1"/>
          <p:nvPr/>
        </p:nvSpPr>
        <p:spPr>
          <a:xfrm>
            <a:off x="5714334" y="3926661"/>
            <a:ext cx="1605757" cy="230832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D4D4D"/>
                </a:solidFill>
                <a:latin typeface="Stencil" panose="040409050D0802020404" pitchFamily="82" charset="0"/>
              </a:rPr>
              <a:t>We use practical equipment and our amazing outdoor areas to explore!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96F4B7-4D85-496B-BBBC-BCE837ADE001}"/>
              </a:ext>
            </a:extLst>
          </p:cNvPr>
          <p:cNvSpPr/>
          <p:nvPr/>
        </p:nvSpPr>
        <p:spPr>
          <a:xfrm rot="999233">
            <a:off x="10166551" y="4581342"/>
            <a:ext cx="1690297" cy="203132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GB" b="0" i="0" u="none" strike="noStrike" baseline="0" dirty="0">
                <a:solidFill>
                  <a:srgbClr val="4D4D4D"/>
                </a:solidFill>
                <a:latin typeface="Stencil" panose="040409050D0802020404" pitchFamily="82" charset="0"/>
              </a:rPr>
              <a:t>We </a:t>
            </a:r>
            <a:r>
              <a:rPr lang="en-GB" dirty="0">
                <a:solidFill>
                  <a:srgbClr val="4D4D4D"/>
                </a:solidFill>
                <a:latin typeface="Stencil" panose="040409050D0802020404" pitchFamily="82" charset="0"/>
              </a:rPr>
              <a:t>understand and relate science to our everyday lives!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029072-4220-4DCA-BACB-CF336B7EB7D9}"/>
              </a:ext>
            </a:extLst>
          </p:cNvPr>
          <p:cNvSpPr/>
          <p:nvPr/>
        </p:nvSpPr>
        <p:spPr>
          <a:xfrm rot="20369110">
            <a:off x="78144" y="5084267"/>
            <a:ext cx="3226783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GB" b="0" i="0" u="none" strike="noStrike" baseline="0" dirty="0">
                <a:solidFill>
                  <a:srgbClr val="4D4D4D"/>
                </a:solidFill>
                <a:latin typeface="Stencil" panose="040409050D0802020404" pitchFamily="82" charset="0"/>
              </a:rPr>
              <a:t>We </a:t>
            </a:r>
            <a:r>
              <a:rPr lang="en-GB" dirty="0">
                <a:solidFill>
                  <a:srgbClr val="4D4D4D"/>
                </a:solidFill>
                <a:latin typeface="Stencil" panose="040409050D0802020404" pitchFamily="82" charset="0"/>
              </a:rPr>
              <a:t>are using scientific vocabulary to show how we understand all the different topics!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AEE925-5482-4B53-A525-BFAA3D80B4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629">
            <a:off x="7988506" y="809982"/>
            <a:ext cx="1922528" cy="1922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BCFCE-BF61-4DAE-82C0-6F95BF384AA3}"/>
              </a:ext>
            </a:extLst>
          </p:cNvPr>
          <p:cNvSpPr txBox="1"/>
          <p:nvPr/>
        </p:nvSpPr>
        <p:spPr>
          <a:xfrm>
            <a:off x="4651190" y="2402582"/>
            <a:ext cx="3591130" cy="107721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Stencil" panose="040409050D0802020404" pitchFamily="82" charset="0"/>
              </a:rPr>
              <a:t>Science is good when….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AE9B12D-AB69-495B-950A-C089D31E5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6" y="1"/>
            <a:ext cx="4926014" cy="725514"/>
          </a:xfrm>
          <a:prstGeom prst="rect">
            <a:avLst/>
          </a:prstGeom>
          <a:solidFill>
            <a:srgbClr val="F1C60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St. Joseph’s Catholic Primary School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gency FB" panose="020B0503020202020204" pitchFamily="34" charset="0"/>
              </a:rPr>
              <a:t>Love God Love Learning Love Life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81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Agency FB</vt:lpstr>
      <vt:lpstr>Arial</vt:lpstr>
      <vt:lpstr>Arial Rounded MT Bold</vt:lpstr>
      <vt:lpstr>Calibri</vt:lpstr>
      <vt:lpstr>Calibri Light</vt:lpstr>
      <vt:lpstr>Stencil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faustin@SCHOOL.LOCAL</cp:lastModifiedBy>
  <cp:revision>17</cp:revision>
  <dcterms:created xsi:type="dcterms:W3CDTF">2023-01-29T16:28:52Z</dcterms:created>
  <dcterms:modified xsi:type="dcterms:W3CDTF">2023-01-31T16:23:40Z</dcterms:modified>
</cp:coreProperties>
</file>